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3FF12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F18761-9BCD-4CC9-840D-918146C6C84C}"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44EFAA-8935-461B-892E-41FFFDFA3C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F18761-9BCD-4CC9-840D-918146C6C84C}"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44EFAA-8935-461B-892E-41FFFDFA3C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F18761-9BCD-4CC9-840D-918146C6C84C}"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44EFAA-8935-461B-892E-41FFFDFA3C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F18761-9BCD-4CC9-840D-918146C6C84C}"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44EFAA-8935-461B-892E-41FFFDFA3C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F18761-9BCD-4CC9-840D-918146C6C84C}"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44EFAA-8935-461B-892E-41FFFDFA3C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F18761-9BCD-4CC9-840D-918146C6C84C}" type="datetimeFigureOut">
              <a:rPr lang="en-US" smtClean="0"/>
              <a:pPr/>
              <a:t>6/7/2011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44EFAA-8935-461B-892E-41FFFDFA3C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F18761-9BCD-4CC9-840D-918146C6C84C}" type="datetimeFigureOut">
              <a:rPr lang="en-US" smtClean="0"/>
              <a:pPr/>
              <a:t>6/7/2011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44EFAA-8935-461B-892E-41FFFDFA3C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F18761-9BCD-4CC9-840D-918146C6C84C}" type="datetimeFigureOut">
              <a:rPr lang="en-US" smtClean="0"/>
              <a:pPr/>
              <a:t>6/7/2011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44EFAA-8935-461B-892E-41FFFDFA3C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F18761-9BCD-4CC9-840D-918146C6C84C}" type="datetimeFigureOut">
              <a:rPr lang="en-US" smtClean="0"/>
              <a:pPr/>
              <a:t>6/7/2011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44EFAA-8935-461B-892E-41FFFDFA3C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F18761-9BCD-4CC9-840D-918146C6C84C}" type="datetimeFigureOut">
              <a:rPr lang="en-US" smtClean="0"/>
              <a:pPr/>
              <a:t>6/7/2011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44EFAA-8935-461B-892E-41FFFDFA3C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F18761-9BCD-4CC9-840D-918146C6C84C}" type="datetimeFigureOut">
              <a:rPr lang="en-US" smtClean="0"/>
              <a:pPr/>
              <a:t>6/7/2011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44EFAA-8935-461B-892E-41FFFDFA3C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F18761-9BCD-4CC9-840D-918146C6C84C}" type="datetimeFigureOut">
              <a:rPr lang="en-US" smtClean="0"/>
              <a:pPr/>
              <a:t>6/7/2011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44EFAA-8935-461B-892E-41FFFDFA3C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Lucida Handwriting" pitchFamily="66" charset="0"/>
              </a:rPr>
              <a:t>The Hidden Wonders of Soccer</a:t>
            </a:r>
            <a:endParaRPr lang="en-US" dirty="0">
              <a:latin typeface="Lucida Handwriting" pitchFamily="66" charset="0"/>
            </a:endParaRPr>
          </a:p>
        </p:txBody>
      </p:sp>
      <p:sp>
        <p:nvSpPr>
          <p:cNvPr id="3" name="Subtitle 2"/>
          <p:cNvSpPr>
            <a:spLocks noGrp="1"/>
          </p:cNvSpPr>
          <p:nvPr>
            <p:ph type="subTitle" idx="1"/>
          </p:nvPr>
        </p:nvSpPr>
        <p:spPr/>
        <p:txBody>
          <a:bodyPr/>
          <a:lstStyle/>
          <a:p>
            <a:endParaRPr lang="en-US" dirty="0"/>
          </a:p>
        </p:txBody>
      </p:sp>
    </p:spTree>
  </p:cSld>
  <p:clrMapOvr>
    <a:masterClrMapping/>
  </p:clrMapOvr>
  <p:transition advTm="2090">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Handwriting" pitchFamily="66" charset="0"/>
              </a:rPr>
              <a:t>Mass</a:t>
            </a:r>
            <a:endParaRPr lang="en-US" dirty="0">
              <a:latin typeface="Lucida Handwriting" pitchFamily="66" charset="0"/>
            </a:endParaRPr>
          </a:p>
        </p:txBody>
      </p:sp>
      <p:sp>
        <p:nvSpPr>
          <p:cNvPr id="3" name="Content Placeholder 2"/>
          <p:cNvSpPr>
            <a:spLocks noGrp="1"/>
          </p:cNvSpPr>
          <p:nvPr>
            <p:ph idx="1"/>
          </p:nvPr>
        </p:nvSpPr>
        <p:spPr/>
        <p:txBody>
          <a:bodyPr>
            <a:normAutofit/>
          </a:bodyPr>
          <a:lstStyle/>
          <a:p>
            <a:pPr algn="ctr">
              <a:buNone/>
            </a:pPr>
            <a:endParaRPr lang="en-US" sz="2400" dirty="0" smtClean="0">
              <a:latin typeface="Lucida Handwriting" pitchFamily="66" charset="0"/>
            </a:endParaRPr>
          </a:p>
          <a:p>
            <a:pPr algn="ctr">
              <a:buNone/>
            </a:pPr>
            <a:r>
              <a:rPr lang="en-US" sz="2400" dirty="0" smtClean="0">
                <a:latin typeface="Lucida Handwriting" pitchFamily="66" charset="0"/>
              </a:rPr>
              <a:t>The air in the ball has mass and volume in the air molecules making the ball go far when you kick it because of the air pressure being tightly together just like a basketball.</a:t>
            </a:r>
          </a:p>
          <a:p>
            <a:pPr algn="ctr">
              <a:buNone/>
            </a:pPr>
            <a:endParaRPr lang="en-US" sz="2400" dirty="0">
              <a:latin typeface="Lucida Handwriting" pitchFamily="66" charset="0"/>
            </a:endParaRPr>
          </a:p>
        </p:txBody>
      </p:sp>
      <p:pic>
        <p:nvPicPr>
          <p:cNvPr id="4" name="Picture 3" descr="air pressure.gif"/>
          <p:cNvPicPr>
            <a:picLocks noChangeAspect="1"/>
          </p:cNvPicPr>
          <p:nvPr/>
        </p:nvPicPr>
        <p:blipFill>
          <a:blip r:embed="rId2" cstate="print"/>
          <a:stretch>
            <a:fillRect/>
          </a:stretch>
        </p:blipFill>
        <p:spPr>
          <a:xfrm>
            <a:off x="1981200" y="3886200"/>
            <a:ext cx="5029200" cy="2514600"/>
          </a:xfrm>
          <a:prstGeom prst="rect">
            <a:avLst/>
          </a:prstGeom>
        </p:spPr>
      </p:pic>
    </p:spTree>
  </p:cSld>
  <p:clrMapOvr>
    <a:masterClrMapping/>
  </p:clrMapOvr>
  <p:transition advTm="6989">
    <p:comb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0000"/>
                <a:satMod val="300000"/>
              </a:schemeClr>
            </a:gs>
            <a:gs pos="100000">
              <a:schemeClr val="accent1">
                <a:lumMod val="7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buNone/>
            </a:pPr>
            <a:r>
              <a:rPr lang="en-US" sz="5400" dirty="0" smtClean="0">
                <a:solidFill>
                  <a:schemeClr val="bg1"/>
                </a:solidFill>
                <a:latin typeface="Lucida Handwriting" pitchFamily="66" charset="0"/>
              </a:rPr>
              <a:t>Did you learn more about the hidden forces of soccer?</a:t>
            </a:r>
            <a:endParaRPr lang="en-US" sz="5400" dirty="0">
              <a:solidFill>
                <a:schemeClr val="bg1"/>
              </a:solidFill>
              <a:latin typeface="Lucida Handwriting" pitchFamily="66" charset="0"/>
            </a:endParaRPr>
          </a:p>
        </p:txBody>
      </p:sp>
      <p:pic>
        <p:nvPicPr>
          <p:cNvPr id="4" name="Picture 3" descr="thumbs up.png"/>
          <p:cNvPicPr>
            <a:picLocks noChangeAspect="1"/>
          </p:cNvPicPr>
          <p:nvPr/>
        </p:nvPicPr>
        <p:blipFill>
          <a:blip r:embed="rId2" cstate="print"/>
          <a:stretch>
            <a:fillRect/>
          </a:stretch>
        </p:blipFill>
        <p:spPr>
          <a:xfrm>
            <a:off x="3048000" y="3962400"/>
            <a:ext cx="3048000" cy="2620210"/>
          </a:xfrm>
          <a:prstGeom prst="rect">
            <a:avLst/>
          </a:prstGeom>
        </p:spPr>
      </p:pic>
    </p:spTree>
  </p:cSld>
  <p:clrMapOvr>
    <a:masterClrMapping/>
  </p:clrMapOvr>
  <p:transition advTm="2309">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p:txBody>
          <a:bodyPr/>
          <a:lstStyle/>
          <a:p>
            <a:pPr algn="ctr">
              <a:buNone/>
            </a:pPr>
            <a:r>
              <a:rPr lang="en-US" dirty="0" smtClean="0">
                <a:latin typeface="Lucida Handwriting" pitchFamily="66" charset="0"/>
              </a:rPr>
              <a:t>What does acceleration have to do with soccer????????????</a:t>
            </a:r>
          </a:p>
          <a:p>
            <a:pPr algn="ctr">
              <a:buNone/>
            </a:pPr>
            <a:endParaRPr lang="en-US" dirty="0"/>
          </a:p>
          <a:p>
            <a:pPr algn="ctr">
              <a:buNone/>
            </a:pPr>
            <a:endParaRPr lang="en-US" dirty="0"/>
          </a:p>
        </p:txBody>
      </p:sp>
      <p:pic>
        <p:nvPicPr>
          <p:cNvPr id="4" name="Picture 3" descr="soccer kick.gif"/>
          <p:cNvPicPr>
            <a:picLocks noChangeAspect="1"/>
          </p:cNvPicPr>
          <p:nvPr/>
        </p:nvPicPr>
        <p:blipFill>
          <a:blip r:embed="rId2" cstate="print"/>
          <a:stretch>
            <a:fillRect/>
          </a:stretch>
        </p:blipFill>
        <p:spPr>
          <a:xfrm>
            <a:off x="3124200" y="2819400"/>
            <a:ext cx="2605088" cy="3037020"/>
          </a:xfrm>
          <a:prstGeom prst="rect">
            <a:avLst/>
          </a:prstGeom>
          <a:effectLst>
            <a:glow rad="228600">
              <a:schemeClr val="accent5">
                <a:satMod val="175000"/>
                <a:alpha val="40000"/>
              </a:schemeClr>
            </a:glow>
          </a:effectLst>
        </p:spPr>
      </p:pic>
    </p:spTree>
  </p:cSld>
  <p:clrMapOvr>
    <a:masterClrMapping/>
  </p:clrMapOvr>
  <p:transition advTm="3308">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Handwriting" pitchFamily="66" charset="0"/>
              </a:rPr>
              <a:t>Acceleration</a:t>
            </a:r>
            <a:endParaRPr lang="en-US" dirty="0">
              <a:latin typeface="Lucida Handwriting" pitchFamily="66" charset="0"/>
            </a:endParaRPr>
          </a:p>
        </p:txBody>
      </p:sp>
      <p:sp>
        <p:nvSpPr>
          <p:cNvPr id="3" name="Content Placeholder 2"/>
          <p:cNvSpPr>
            <a:spLocks noGrp="1"/>
          </p:cNvSpPr>
          <p:nvPr>
            <p:ph idx="1"/>
          </p:nvPr>
        </p:nvSpPr>
        <p:spPr/>
        <p:txBody>
          <a:bodyPr/>
          <a:lstStyle/>
          <a:p>
            <a:pPr>
              <a:buNone/>
            </a:pPr>
            <a:r>
              <a:rPr lang="en-US" dirty="0" smtClean="0">
                <a:latin typeface="Lucida Handwriting" pitchFamily="66" charset="0"/>
              </a:rPr>
              <a:t>The acceleration of the ball will equal to the force divided by the mass of the ball once it leaves your foot.</a:t>
            </a:r>
          </a:p>
          <a:p>
            <a:pPr algn="ctr">
              <a:buNone/>
            </a:pPr>
            <a:endParaRPr lang="en-US" dirty="0"/>
          </a:p>
        </p:txBody>
      </p:sp>
      <p:pic>
        <p:nvPicPr>
          <p:cNvPr id="4" name="Picture 3" descr="soccer ball leaving your foot.jpg"/>
          <p:cNvPicPr>
            <a:picLocks noChangeAspect="1"/>
          </p:cNvPicPr>
          <p:nvPr/>
        </p:nvPicPr>
        <p:blipFill>
          <a:blip r:embed="rId2" cstate="print"/>
          <a:stretch>
            <a:fillRect/>
          </a:stretch>
        </p:blipFill>
        <p:spPr>
          <a:xfrm>
            <a:off x="2286000" y="3733800"/>
            <a:ext cx="4114800" cy="2746435"/>
          </a:xfrm>
          <a:prstGeom prst="rect">
            <a:avLst/>
          </a:prstGeom>
          <a:effectLst>
            <a:glow rad="228600">
              <a:schemeClr val="accent1">
                <a:satMod val="175000"/>
                <a:alpha val="40000"/>
              </a:schemeClr>
            </a:glow>
          </a:effectLst>
        </p:spPr>
      </p:pic>
    </p:spTree>
  </p:cSld>
  <p:clrMapOvr>
    <a:masterClrMapping/>
  </p:clrMapOvr>
  <p:transition advTm="6645">
    <p:checke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rgbClr val="3FF127"/>
            </a:gs>
            <a:gs pos="39999">
              <a:srgbClr val="85C2FF"/>
            </a:gs>
            <a:gs pos="70000">
              <a:schemeClr val="accent4">
                <a:lumMod val="60000"/>
                <a:lumOff val="40000"/>
              </a:schemeClr>
            </a:gs>
            <a:gs pos="100000">
              <a:srgbClr val="FFEBFA"/>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ctr">
              <a:buNone/>
            </a:pPr>
            <a:r>
              <a:rPr lang="en-US" dirty="0" smtClean="0">
                <a:latin typeface="Lucida Handwriting" pitchFamily="66" charset="0"/>
              </a:rPr>
              <a:t>How does sliding friction occur when kicking a soccer ball?</a:t>
            </a:r>
          </a:p>
          <a:p>
            <a:pPr algn="ctr">
              <a:buNone/>
            </a:pPr>
            <a:endParaRPr lang="en-US" dirty="0">
              <a:latin typeface="Lucida Handwriting" pitchFamily="66" charset="0"/>
            </a:endParaRPr>
          </a:p>
          <a:p>
            <a:pPr algn="ctr">
              <a:buNone/>
            </a:pPr>
            <a:endParaRPr lang="en-US" dirty="0" smtClean="0">
              <a:latin typeface="Lucida Handwriting" pitchFamily="66" charset="0"/>
            </a:endParaRPr>
          </a:p>
          <a:p>
            <a:pPr algn="ctr">
              <a:buNone/>
            </a:pPr>
            <a:endParaRPr lang="en-US" dirty="0"/>
          </a:p>
          <a:p>
            <a:pPr algn="ctr">
              <a:buNone/>
            </a:pPr>
            <a:endParaRPr lang="en-US" dirty="0"/>
          </a:p>
        </p:txBody>
      </p:sp>
      <p:pic>
        <p:nvPicPr>
          <p:cNvPr id="4" name="Picture 3" descr="rolling soccer ball.jpg"/>
          <p:cNvPicPr>
            <a:picLocks noChangeAspect="1"/>
          </p:cNvPicPr>
          <p:nvPr/>
        </p:nvPicPr>
        <p:blipFill>
          <a:blip r:embed="rId2" cstate="print"/>
          <a:stretch>
            <a:fillRect/>
          </a:stretch>
        </p:blipFill>
        <p:spPr>
          <a:xfrm>
            <a:off x="2514600" y="3429000"/>
            <a:ext cx="3897664" cy="2590800"/>
          </a:xfrm>
          <a:prstGeom prst="rect">
            <a:avLst/>
          </a:prstGeom>
          <a:effectLst>
            <a:softEdge rad="127000"/>
          </a:effectLst>
        </p:spPr>
      </p:pic>
    </p:spTree>
  </p:cSld>
  <p:clrMapOvr>
    <a:masterClrMapping/>
  </p:clrMapOvr>
  <p:transition advTm="4227">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Handwriting" pitchFamily="66" charset="0"/>
              </a:rPr>
              <a:t>Sliding Friction</a:t>
            </a:r>
            <a:endParaRPr lang="en-US" dirty="0">
              <a:latin typeface="Lucida Handwriting" pitchFamily="66" charset="0"/>
            </a:endParaRPr>
          </a:p>
        </p:txBody>
      </p:sp>
      <p:sp>
        <p:nvSpPr>
          <p:cNvPr id="3" name="Content Placeholder 2"/>
          <p:cNvSpPr>
            <a:spLocks noGrp="1"/>
          </p:cNvSpPr>
          <p:nvPr>
            <p:ph idx="1"/>
          </p:nvPr>
        </p:nvSpPr>
        <p:spPr/>
        <p:txBody>
          <a:bodyPr/>
          <a:lstStyle/>
          <a:p>
            <a:pPr algn="ctr">
              <a:buNone/>
            </a:pPr>
            <a:r>
              <a:rPr lang="en-US" dirty="0" smtClean="0">
                <a:latin typeface="Lucida Handwriting" pitchFamily="66" charset="0"/>
              </a:rPr>
              <a:t>Sliding friction occurs when you kick the ball and when it is moving it is at a constant speed unless a force is acted upon as friction and slows it down. The friction is caused by the grass below the ball when rolling.</a:t>
            </a:r>
            <a:endParaRPr lang="en-US" dirty="0">
              <a:latin typeface="Lucida Handwriting" pitchFamily="66" charset="0"/>
            </a:endParaRPr>
          </a:p>
        </p:txBody>
      </p:sp>
    </p:spTree>
  </p:cSld>
  <p:clrMapOvr>
    <a:masterClrMapping/>
  </p:clrMapOvr>
  <p:transition spd="med" advTm="8237">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381000" y="1600200"/>
            <a:ext cx="8229600" cy="4525963"/>
          </a:xfrm>
        </p:spPr>
        <p:txBody>
          <a:bodyPr/>
          <a:lstStyle/>
          <a:p>
            <a:pPr algn="ctr">
              <a:buNone/>
            </a:pPr>
            <a:r>
              <a:rPr lang="en-US" dirty="0" smtClean="0"/>
              <a:t>     </a:t>
            </a:r>
            <a:r>
              <a:rPr lang="en-US" sz="7200" dirty="0" smtClean="0">
                <a:latin typeface="Lucida Handwriting" pitchFamily="66" charset="0"/>
              </a:rPr>
              <a:t>Are any wet forces applied in soccer?</a:t>
            </a:r>
            <a:endParaRPr lang="en-US" sz="7200" dirty="0">
              <a:latin typeface="Lucida Handwriting" pitchFamily="66" charset="0"/>
            </a:endParaRPr>
          </a:p>
        </p:txBody>
      </p:sp>
    </p:spTree>
  </p:cSld>
  <p:clrMapOvr>
    <a:masterClrMapping/>
  </p:clrMapOvr>
  <p:transition advTm="2870">
    <p:randomBa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Handwriting" pitchFamily="66" charset="0"/>
              </a:rPr>
              <a:t>Fluid Friction</a:t>
            </a:r>
            <a:endParaRPr lang="en-US" dirty="0">
              <a:latin typeface="Lucida Handwriting" pitchFamily="66" charset="0"/>
            </a:endParaRPr>
          </a:p>
        </p:txBody>
      </p:sp>
      <p:sp>
        <p:nvSpPr>
          <p:cNvPr id="3" name="Content Placeholder 2"/>
          <p:cNvSpPr>
            <a:spLocks noGrp="1"/>
          </p:cNvSpPr>
          <p:nvPr>
            <p:ph idx="1"/>
          </p:nvPr>
        </p:nvSpPr>
        <p:spPr/>
        <p:txBody>
          <a:bodyPr/>
          <a:lstStyle/>
          <a:p>
            <a:pPr algn="ctr">
              <a:buNone/>
            </a:pPr>
            <a:r>
              <a:rPr lang="en-US" dirty="0" smtClean="0">
                <a:latin typeface="Lucida Handwriting" pitchFamily="66" charset="0"/>
              </a:rPr>
              <a:t>If the ball is wet, damp and rainy when kicked </a:t>
            </a:r>
            <a:r>
              <a:rPr lang="en-US" smtClean="0">
                <a:latin typeface="Lucida Handwriting" pitchFamily="66" charset="0"/>
              </a:rPr>
              <a:t>your foot </a:t>
            </a:r>
            <a:r>
              <a:rPr lang="en-US" dirty="0" smtClean="0">
                <a:latin typeface="Lucida Handwriting" pitchFamily="66" charset="0"/>
              </a:rPr>
              <a:t>could slide around when kicking and dribbling the ball on a wet, slippery field.</a:t>
            </a:r>
          </a:p>
          <a:p>
            <a:pPr algn="ctr">
              <a:buNone/>
            </a:pPr>
            <a:endParaRPr lang="en-US" dirty="0">
              <a:latin typeface="Lucida Handwriting" pitchFamily="66" charset="0"/>
            </a:endParaRPr>
          </a:p>
        </p:txBody>
      </p:sp>
      <p:pic>
        <p:nvPicPr>
          <p:cNvPr id="4" name="Picture 3" descr="soggy soccer field.jpg"/>
          <p:cNvPicPr>
            <a:picLocks noChangeAspect="1"/>
          </p:cNvPicPr>
          <p:nvPr/>
        </p:nvPicPr>
        <p:blipFill>
          <a:blip r:embed="rId2" cstate="print"/>
          <a:stretch>
            <a:fillRect/>
          </a:stretch>
        </p:blipFill>
        <p:spPr>
          <a:xfrm>
            <a:off x="2895600" y="4114800"/>
            <a:ext cx="3200400" cy="2400300"/>
          </a:xfrm>
          <a:prstGeom prst="rect">
            <a:avLst/>
          </a:prstGeom>
          <a:ln w="76200">
            <a:solidFill>
              <a:schemeClr val="tx1"/>
            </a:solidFill>
          </a:ln>
        </p:spPr>
      </p:pic>
    </p:spTree>
  </p:cSld>
  <p:clrMapOvr>
    <a:masterClrMapping/>
  </p:clrMapOvr>
  <p:transition advTm="7941">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0000"/>
            </a:gs>
            <a:gs pos="13000">
              <a:schemeClr val="bg1"/>
            </a:gs>
            <a:gs pos="28000">
              <a:srgbClr val="7030A0"/>
            </a:gs>
            <a:gs pos="42999">
              <a:schemeClr val="tx2">
                <a:lumMod val="40000"/>
                <a:lumOff val="60000"/>
              </a:schemeClr>
            </a:gs>
            <a:gs pos="58000">
              <a:schemeClr val="accent3">
                <a:lumMod val="75000"/>
              </a:schemeClr>
            </a:gs>
            <a:gs pos="72000">
              <a:srgbClr val="3FF127"/>
            </a:gs>
            <a:gs pos="87000">
              <a:schemeClr val="accent6"/>
            </a:gs>
            <a:gs pos="100000">
              <a:schemeClr val="tx1"/>
            </a:gs>
          </a:gsLst>
          <a:lin ang="81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Handwriting" pitchFamily="66" charset="0"/>
              </a:rPr>
              <a:t>Weight</a:t>
            </a:r>
            <a:endParaRPr lang="en-US" dirty="0">
              <a:latin typeface="Lucida Handwriting" pitchFamily="66" charset="0"/>
            </a:endParaRPr>
          </a:p>
        </p:txBody>
      </p:sp>
      <p:sp>
        <p:nvSpPr>
          <p:cNvPr id="3" name="Content Placeholder 2"/>
          <p:cNvSpPr>
            <a:spLocks noGrp="1"/>
          </p:cNvSpPr>
          <p:nvPr>
            <p:ph idx="1"/>
          </p:nvPr>
        </p:nvSpPr>
        <p:spPr/>
        <p:txBody>
          <a:bodyPr/>
          <a:lstStyle/>
          <a:p>
            <a:pPr algn="ctr">
              <a:buNone/>
            </a:pPr>
            <a:r>
              <a:rPr lang="en-US" dirty="0" smtClean="0">
                <a:latin typeface="Lucida Handwriting" pitchFamily="66" charset="0"/>
              </a:rPr>
              <a:t>The size of the ball (weight) depends on how far the ball goes when the same force is applied.</a:t>
            </a:r>
          </a:p>
          <a:p>
            <a:pPr algn="ctr">
              <a:buNone/>
            </a:pPr>
            <a:endParaRPr lang="en-US" dirty="0">
              <a:latin typeface="Lucida Handwriting" pitchFamily="66" charset="0"/>
            </a:endParaRPr>
          </a:p>
          <a:p>
            <a:pPr algn="ctr">
              <a:buNone/>
            </a:pPr>
            <a:endParaRPr lang="en-US" dirty="0">
              <a:latin typeface="Lucida Handwriting" pitchFamily="66" charset="0"/>
            </a:endParaRPr>
          </a:p>
        </p:txBody>
      </p:sp>
      <p:pic>
        <p:nvPicPr>
          <p:cNvPr id="4" name="Picture 3" descr="nike soccer ball.jpg"/>
          <p:cNvPicPr>
            <a:picLocks noChangeAspect="1"/>
          </p:cNvPicPr>
          <p:nvPr/>
        </p:nvPicPr>
        <p:blipFill>
          <a:blip r:embed="rId2" cstate="print"/>
          <a:stretch>
            <a:fillRect/>
          </a:stretch>
        </p:blipFill>
        <p:spPr>
          <a:xfrm>
            <a:off x="2971800" y="3429000"/>
            <a:ext cx="2686050" cy="268605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advTm="5257">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6000" b="-3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effectLst>
            <a:glow rad="228600">
              <a:schemeClr val="accent3">
                <a:satMod val="175000"/>
                <a:alpha val="40000"/>
              </a:schemeClr>
            </a:glow>
          </a:effectLst>
        </p:spPr>
        <p:txBody>
          <a:bodyPr>
            <a:normAutofit/>
          </a:bodyPr>
          <a:lstStyle/>
          <a:p>
            <a:pPr algn="ctr">
              <a:buNone/>
            </a:pPr>
            <a:r>
              <a:rPr lang="en-US" sz="6600" dirty="0" smtClean="0">
                <a:latin typeface="Lucida Handwriting" pitchFamily="66" charset="0"/>
              </a:rPr>
              <a:t>How does the </a:t>
            </a:r>
            <a:r>
              <a:rPr lang="en-US" sz="6600" dirty="0" smtClean="0">
                <a:effectLst>
                  <a:glow rad="228600">
                    <a:schemeClr val="accent3">
                      <a:satMod val="175000"/>
                      <a:alpha val="40000"/>
                    </a:schemeClr>
                  </a:glow>
                </a:effectLst>
                <a:latin typeface="Lucida Handwriting" pitchFamily="66" charset="0"/>
              </a:rPr>
              <a:t>mass</a:t>
            </a:r>
            <a:r>
              <a:rPr lang="en-US" sz="6600" dirty="0" smtClean="0">
                <a:latin typeface="Lucida Handwriting" pitchFamily="66" charset="0"/>
              </a:rPr>
              <a:t> affect how far the soccer ball goes?</a:t>
            </a:r>
            <a:endParaRPr lang="en-US" sz="6600" dirty="0">
              <a:latin typeface="Lucida Handwriting" pitchFamily="66" charset="0"/>
            </a:endParaRPr>
          </a:p>
        </p:txBody>
      </p:sp>
    </p:spTree>
  </p:cSld>
  <p:clrMapOvr>
    <a:masterClrMapping/>
  </p:clrMapOvr>
  <p:transition advTm="3962">
    <p:strips dir="rd"/>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TotalTime>
  <Words>218</Words>
  <Application>Microsoft Office PowerPoint</Application>
  <PresentationFormat>On-screen Show (4:3)</PresentationFormat>
  <Paragraphs>19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The Hidden Wonders of Soccer</vt:lpstr>
      <vt:lpstr>Slide 2</vt:lpstr>
      <vt:lpstr>Acceleration</vt:lpstr>
      <vt:lpstr>Slide 4</vt:lpstr>
      <vt:lpstr>Sliding Friction</vt:lpstr>
      <vt:lpstr>Slide 6</vt:lpstr>
      <vt:lpstr>Fluid Friction</vt:lpstr>
      <vt:lpstr>Weight</vt:lpstr>
      <vt:lpstr>Slide 9</vt:lpstr>
      <vt:lpstr>Mass</vt:lpstr>
      <vt:lpstr>Slide 11</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Hidden Wonders of Soccer</dc:title>
  <dc:creator>Suzy</dc:creator>
  <cp:lastModifiedBy>User</cp:lastModifiedBy>
  <cp:revision>7</cp:revision>
  <dcterms:created xsi:type="dcterms:W3CDTF">2011-06-07T00:38:49Z</dcterms:created>
  <dcterms:modified xsi:type="dcterms:W3CDTF">2011-06-07T13:41:38Z</dcterms:modified>
</cp:coreProperties>
</file>